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6055e3c0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6055e3c0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6055e3c0a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6055e3c0a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055e3c0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66055e3c0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6055e3c0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6055e3c0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874ce98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874ce98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6055e3c0a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6055e3c0a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6055e3c0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6055e3c0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6055e3c0a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6055e3c0a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6055e3c0a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6055e3c0a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6055e3c0a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6055e3c0a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6055e3c0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6055e3c0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6055e3c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6055e3c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6055e3c0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6055e3c0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6055e3c0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6055e3c0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874ce98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874ce98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6055e3c0a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6055e3c0a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6055e3c0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6055e3c0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6055e3c0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6055e3c0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6055e3c0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6055e3c0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6055e3c0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66055e3c0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6055e3c0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6055e3c0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874ce984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874ce984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874ce98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6874ce98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6055e3c0a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6055e3c0a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6055e3c0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6055e3c0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6055e3c0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66055e3c0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6055e3c0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6055e3c0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874ce98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874ce98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66055e3c0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66055e3c0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874ce98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6874ce98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874ce984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874ce98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874ce984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874ce98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874ce984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874ce984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874ce984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874ce984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874ce984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6874ce984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874ce984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874ce984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6055e3c0a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6055e3c0a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gist.github.com/stevewithington/20a69c0b6d2ff846ea5d35e5fc47f26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85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Energy and Economic Activities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87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Hung Nguyen, </a:t>
            </a:r>
            <a:r>
              <a:rPr lang="en">
                <a:solidFill>
                  <a:schemeClr val="lt1"/>
                </a:solidFill>
              </a:rPr>
              <a:t>Mariah Szabo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1554450" y="235150"/>
            <a:ext cx="60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Energy Production Data Wrangling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62" y="861900"/>
            <a:ext cx="8111652" cy="31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099" y="4110975"/>
            <a:ext cx="4369775" cy="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99" y="954101"/>
            <a:ext cx="7686425" cy="3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728837" y="300350"/>
            <a:ext cx="768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Creating World Map for Energy Production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5" y="168863"/>
            <a:ext cx="8858875" cy="48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0" y="167648"/>
            <a:ext cx="8839501" cy="48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950" y="167650"/>
            <a:ext cx="3224799" cy="157457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3231150" y="364775"/>
            <a:ext cx="268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Correlation Test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5025"/>
            <a:ext cx="8839198" cy="289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61" y="677300"/>
            <a:ext cx="7449075" cy="42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2012438" y="107900"/>
            <a:ext cx="451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Creating an Animated Graph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" y="324000"/>
            <a:ext cx="8991000" cy="44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450" y="659100"/>
            <a:ext cx="4993124" cy="24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799" y="3275600"/>
            <a:ext cx="5316400" cy="16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188863" y="89700"/>
            <a:ext cx="876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Creating a Stacked Graph of Energy Production Sources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8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1987650" y="206200"/>
            <a:ext cx="51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rgbClr val="FFFFFF"/>
                </a:solidFill>
              </a:rPr>
              <a:t>Energy Supply Data </a:t>
            </a:r>
            <a:r>
              <a:rPr b="1" lang="en" sz="2620">
                <a:solidFill>
                  <a:srgbClr val="FFFFFF"/>
                </a:solidFill>
              </a:rPr>
              <a:t>Wrangling</a:t>
            </a:r>
            <a:endParaRPr b="1" sz="2620">
              <a:solidFill>
                <a:srgbClr val="FFFFFF"/>
              </a:solidFill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0" y="975813"/>
            <a:ext cx="8340100" cy="3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Topics</a:t>
            </a:r>
            <a:endParaRPr b="1" sz="2620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78">
                <a:solidFill>
                  <a:srgbClr val="FFFFFF"/>
                </a:solidFill>
              </a:rPr>
              <a:t>Energy Production - </a:t>
            </a:r>
            <a:r>
              <a:rPr lang="en" sz="2178">
                <a:solidFill>
                  <a:srgbClr val="FFFFFF"/>
                </a:solidFill>
              </a:rPr>
              <a:t>How much primary energy a country extracts from nature</a:t>
            </a:r>
            <a:endParaRPr sz="2178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78">
                <a:solidFill>
                  <a:srgbClr val="FFFFFF"/>
                </a:solidFill>
              </a:rPr>
              <a:t>Energy Supply - </a:t>
            </a:r>
            <a:r>
              <a:rPr lang="en" sz="2178">
                <a:solidFill>
                  <a:srgbClr val="FFFFFF"/>
                </a:solidFill>
              </a:rPr>
              <a:t>delivery of energy to the point of consumption - mainly fossil </a:t>
            </a:r>
            <a:r>
              <a:rPr lang="en" sz="2178">
                <a:solidFill>
                  <a:srgbClr val="FFFFFF"/>
                </a:solidFill>
              </a:rPr>
              <a:t>field</a:t>
            </a:r>
            <a:r>
              <a:rPr lang="en" sz="2178">
                <a:solidFill>
                  <a:srgbClr val="FFFFFF"/>
                </a:solidFill>
              </a:rPr>
              <a:t>, additionally nuclear power and renewable sources</a:t>
            </a:r>
            <a:endParaRPr sz="2178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78">
                <a:solidFill>
                  <a:srgbClr val="FFFFFF"/>
                </a:solidFill>
              </a:rPr>
              <a:t>Energy Consumption - </a:t>
            </a:r>
            <a:r>
              <a:rPr lang="en" sz="2178">
                <a:solidFill>
                  <a:srgbClr val="FFFFFF"/>
                </a:solidFill>
              </a:rPr>
              <a:t>The use of energy or power of a country by making use of its supply</a:t>
            </a:r>
            <a:endParaRPr sz="2178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78">
                <a:solidFill>
                  <a:srgbClr val="FFFFFF"/>
                </a:solidFill>
              </a:rPr>
              <a:t>GDP - </a:t>
            </a:r>
            <a:r>
              <a:rPr lang="en" sz="2178">
                <a:solidFill>
                  <a:srgbClr val="FFFFFF"/>
                </a:solidFill>
              </a:rPr>
              <a:t>Monetary measure of the market value of all the goods and services produced and sold by countries</a:t>
            </a:r>
            <a:endParaRPr sz="2178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78">
                <a:solidFill>
                  <a:srgbClr val="FFFFFF"/>
                </a:solidFill>
              </a:rPr>
              <a:t>Population - </a:t>
            </a:r>
            <a:r>
              <a:rPr lang="en" sz="2286">
                <a:solidFill>
                  <a:srgbClr val="FFFFFF"/>
                </a:solidFill>
              </a:rPr>
              <a:t>All of the inhabitants of a particular country</a:t>
            </a:r>
            <a:endParaRPr sz="2286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78">
                <a:solidFill>
                  <a:srgbClr val="FFFFFF"/>
                </a:solidFill>
              </a:rPr>
              <a:t>CO2 Emissions - </a:t>
            </a:r>
            <a:r>
              <a:rPr lang="en" sz="2278">
                <a:solidFill>
                  <a:srgbClr val="FFFFFF"/>
                </a:solidFill>
              </a:rPr>
              <a:t>Carbon</a:t>
            </a:r>
            <a:r>
              <a:rPr lang="en" sz="2278">
                <a:solidFill>
                  <a:srgbClr val="FFFFFF"/>
                </a:solidFill>
              </a:rPr>
              <a:t> dioxide emissions - mainly from fossil fuels, although CO2 can be emitted from other sources</a:t>
            </a:r>
            <a:endParaRPr sz="2278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7563"/>
            <a:ext cx="8839200" cy="43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1272900" y="55950"/>
            <a:ext cx="659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Creating World Map for Energy Supply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75"/>
            <a:ext cx="8839204" cy="478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200"/>
            <a:ext cx="8839204" cy="479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450" y="174200"/>
            <a:ext cx="2864149" cy="1728725"/>
          </a:xfrm>
          <a:prstGeom prst="rect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3231150" y="364775"/>
            <a:ext cx="268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Correlation Test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12" y="1141425"/>
            <a:ext cx="8801573" cy="28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2028288" y="196700"/>
            <a:ext cx="45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Creating an Animated Graph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63" y="982473"/>
            <a:ext cx="7441074" cy="387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5" y="348538"/>
            <a:ext cx="8892849" cy="44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/>
        </p:nvSpPr>
        <p:spPr>
          <a:xfrm>
            <a:off x="1594075" y="83325"/>
            <a:ext cx="583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Energy Consumption Data Wrangling</a:t>
            </a:r>
            <a:endParaRPr b="1" sz="2500">
              <a:solidFill>
                <a:schemeClr val="lt1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025" y="726000"/>
            <a:ext cx="5112650" cy="2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363" y="3107575"/>
            <a:ext cx="4693983" cy="188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/>
        </p:nvSpPr>
        <p:spPr>
          <a:xfrm>
            <a:off x="728862" y="102525"/>
            <a:ext cx="768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Creating World Map for Energy Consumption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9925"/>
            <a:ext cx="8839202" cy="389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13" y="132000"/>
            <a:ext cx="8797972" cy="47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0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375" y="152400"/>
            <a:ext cx="3724224" cy="15205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372400" y="383025"/>
            <a:ext cx="43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Energy_Consumption.csv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50" y="1374000"/>
            <a:ext cx="8335099" cy="17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585050" y="879525"/>
            <a:ext cx="5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Electric_Consumption – UN; contains information on energy consumption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850" y="1662175"/>
            <a:ext cx="6898625" cy="20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3231150" y="364775"/>
            <a:ext cx="268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Correlation Test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8" y="779687"/>
            <a:ext cx="8685025" cy="2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/>
          <p:nvPr/>
        </p:nvSpPr>
        <p:spPr>
          <a:xfrm>
            <a:off x="728862" y="102525"/>
            <a:ext cx="768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Creating an </a:t>
            </a:r>
            <a:r>
              <a:rPr b="1" lang="en" sz="2600">
                <a:solidFill>
                  <a:schemeClr val="lt1"/>
                </a:solidFill>
              </a:rPr>
              <a:t>Animated Graph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90550"/>
            <a:ext cx="8698350" cy="43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900" y="390550"/>
            <a:ext cx="3435949" cy="1335300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25" y="395775"/>
            <a:ext cx="8703876" cy="43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400" y="395763"/>
            <a:ext cx="3064974" cy="1398675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638"/>
            <a:ext cx="8839201" cy="25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3231150" y="364775"/>
            <a:ext cx="268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Correlation Test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" y="463113"/>
            <a:ext cx="8434551" cy="42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375" y="2237450"/>
            <a:ext cx="2993600" cy="1838301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00" y="1465350"/>
            <a:ext cx="7128801" cy="2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/>
        </p:nvSpPr>
        <p:spPr>
          <a:xfrm>
            <a:off x="3231150" y="364775"/>
            <a:ext cx="268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Correlation Test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Summary of Correlation Tests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311700" y="1152475"/>
            <a:ext cx="42603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GDP and Energy Production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Correlation: 0.3296619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GDP and Energy Supply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Correlation: </a:t>
            </a:r>
            <a:r>
              <a:rPr lang="en" sz="2000">
                <a:solidFill>
                  <a:schemeClr val="lt1"/>
                </a:solidFill>
              </a:rPr>
              <a:t>0.650436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GDP and Energy Consumption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Correlation: </a:t>
            </a:r>
            <a:r>
              <a:rPr lang="en" sz="2000">
                <a:solidFill>
                  <a:schemeClr val="lt1"/>
                </a:solidFill>
              </a:rPr>
              <a:t> 0.831357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84" name="Google Shape;284;p50"/>
          <p:cNvSpPr txBox="1"/>
          <p:nvPr/>
        </p:nvSpPr>
        <p:spPr>
          <a:xfrm>
            <a:off x="4572000" y="1152475"/>
            <a:ext cx="4502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</a:rPr>
              <a:t>GDP and Population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Correlation: -0.1093605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</a:rPr>
              <a:t>GDP and CO2 Emissions </a:t>
            </a:r>
            <a:endParaRPr b="1" sz="20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Correlation: 0.8949562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209200" y="147550"/>
            <a:ext cx="472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Codes_and_Coordinates.csv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50" y="1170698"/>
            <a:ext cx="7354298" cy="3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729950" y="720250"/>
            <a:ext cx="56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UN; contains different codes, names, and coordinates of each country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700363" y="452125"/>
            <a:ext cx="35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CO2_Emissions.csv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50" y="1600774"/>
            <a:ext cx="8056823" cy="14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653250" y="1036125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World in Data; contains information on CO2 emissions and economic data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456438" y="99250"/>
            <a:ext cx="39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Energy_Production.csv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25" y="902375"/>
            <a:ext cx="7828427" cy="40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479388" y="502175"/>
            <a:ext cx="38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UN; contains information on energy production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979000" y="292625"/>
            <a:ext cx="31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World_Energy.csv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" y="1182450"/>
            <a:ext cx="8603602" cy="18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704700" y="773025"/>
            <a:ext cx="64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World in Data; contains information on energy production sources by year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2601025" y="119175"/>
            <a:ext cx="38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Country_Continent.csv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37" y="1136250"/>
            <a:ext cx="7998126" cy="38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200600" y="635900"/>
            <a:ext cx="693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https://datahub.io/JohnSnowLabs/country-and-continent-codes-list · GitHub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205250" y="160900"/>
            <a:ext cx="85206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Importing Data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125" y="876562"/>
            <a:ext cx="5095749" cy="409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